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67" r:id="rId3"/>
    <p:sldId id="257" r:id="rId4"/>
    <p:sldId id="258" r:id="rId5"/>
    <p:sldId id="266" r:id="rId6"/>
    <p:sldId id="259" r:id="rId7"/>
    <p:sldId id="260" r:id="rId8"/>
    <p:sldId id="264" r:id="rId9"/>
    <p:sldId id="261" r:id="rId10"/>
    <p:sldId id="265" r:id="rId11"/>
    <p:sldId id="263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4EA60D-5E82-BE42-9422-019903C1D358}" v="93" dt="2023-05-25T10:23:19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5880"/>
  </p:normalViewPr>
  <p:slideViewPr>
    <p:cSldViewPr snapToGrid="0">
      <p:cViewPr varScale="1">
        <p:scale>
          <a:sx n="90" d="100"/>
          <a:sy n="90" d="100"/>
        </p:scale>
        <p:origin x="23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 Hakkarainen" userId="8297221011fca9a5" providerId="LiveId" clId="{3E4EA60D-5E82-BE42-9422-019903C1D358}"/>
    <pc:docChg chg="undo custSel addSld modSld">
      <pc:chgData name="Karl Hakkarainen" userId="8297221011fca9a5" providerId="LiveId" clId="{3E4EA60D-5E82-BE42-9422-019903C1D358}" dt="2023-05-25T10:23:21.311" v="913" actId="313"/>
      <pc:docMkLst>
        <pc:docMk/>
      </pc:docMkLst>
      <pc:sldChg chg="addSp delSp modSp mod delAnim modAnim">
        <pc:chgData name="Karl Hakkarainen" userId="8297221011fca9a5" providerId="LiveId" clId="{3E4EA60D-5E82-BE42-9422-019903C1D358}" dt="2023-05-25T09:52:59.580" v="596" actId="12788"/>
        <pc:sldMkLst>
          <pc:docMk/>
          <pc:sldMk cId="1716535621" sldId="256"/>
        </pc:sldMkLst>
        <pc:picChg chg="add del mod">
          <ac:chgData name="Karl Hakkarainen" userId="8297221011fca9a5" providerId="LiveId" clId="{3E4EA60D-5E82-BE42-9422-019903C1D358}" dt="2023-05-25T09:50:16.008" v="573" actId="478"/>
          <ac:picMkLst>
            <pc:docMk/>
            <pc:sldMk cId="1716535621" sldId="256"/>
            <ac:picMk id="4" creationId="{0AC07A43-55F1-16B8-0B8E-C82A0FC07E75}"/>
          </ac:picMkLst>
        </pc:picChg>
        <pc:picChg chg="add mod">
          <ac:chgData name="Karl Hakkarainen" userId="8297221011fca9a5" providerId="LiveId" clId="{3E4EA60D-5E82-BE42-9422-019903C1D358}" dt="2023-05-25T09:52:59.580" v="596" actId="12788"/>
          <ac:picMkLst>
            <pc:docMk/>
            <pc:sldMk cId="1716535621" sldId="256"/>
            <ac:picMk id="6" creationId="{EEAE15A4-3329-522D-CB64-98D946C54D35}"/>
          </ac:picMkLst>
        </pc:picChg>
        <pc:picChg chg="add mod">
          <ac:chgData name="Karl Hakkarainen" userId="8297221011fca9a5" providerId="LiveId" clId="{3E4EA60D-5E82-BE42-9422-019903C1D358}" dt="2023-05-25T09:51:57.870" v="587" actId="1076"/>
          <ac:picMkLst>
            <pc:docMk/>
            <pc:sldMk cId="1716535621" sldId="256"/>
            <ac:picMk id="8" creationId="{C7FC5011-38D9-C4CD-61CD-3E76B3ADF539}"/>
          </ac:picMkLst>
        </pc:picChg>
        <pc:picChg chg="del mod">
          <ac:chgData name="Karl Hakkarainen" userId="8297221011fca9a5" providerId="LiveId" clId="{3E4EA60D-5E82-BE42-9422-019903C1D358}" dt="2023-05-25T09:47:24.271" v="564" actId="478"/>
          <ac:picMkLst>
            <pc:docMk/>
            <pc:sldMk cId="1716535621" sldId="256"/>
            <ac:picMk id="9" creationId="{59725278-9AD4-757D-5514-7ACAAEA3061B}"/>
          </ac:picMkLst>
        </pc:picChg>
      </pc:sldChg>
      <pc:sldChg chg="addSp delSp modSp mod modClrScheme chgLayout">
        <pc:chgData name="Karl Hakkarainen" userId="8297221011fca9a5" providerId="LiveId" clId="{3E4EA60D-5E82-BE42-9422-019903C1D358}" dt="2023-05-19T10:33:36.879" v="73"/>
        <pc:sldMkLst>
          <pc:docMk/>
          <pc:sldMk cId="4221951566" sldId="257"/>
        </pc:sldMkLst>
        <pc:spChg chg="mod ord">
          <ac:chgData name="Karl Hakkarainen" userId="8297221011fca9a5" providerId="LiveId" clId="{3E4EA60D-5E82-BE42-9422-019903C1D358}" dt="2023-05-19T10:32:24.362" v="53" actId="700"/>
          <ac:spMkLst>
            <pc:docMk/>
            <pc:sldMk cId="4221951566" sldId="257"/>
            <ac:spMk id="4" creationId="{B0A121F9-1E28-3C93-6A4B-99F662DC5A6B}"/>
          </ac:spMkLst>
        </pc:spChg>
        <pc:spChg chg="mod ord">
          <ac:chgData name="Karl Hakkarainen" userId="8297221011fca9a5" providerId="LiveId" clId="{3E4EA60D-5E82-BE42-9422-019903C1D358}" dt="2023-05-19T10:32:24.362" v="53" actId="700"/>
          <ac:spMkLst>
            <pc:docMk/>
            <pc:sldMk cId="4221951566" sldId="257"/>
            <ac:spMk id="5" creationId="{B427F4F1-6ECE-E717-F8BF-F95A49007D58}"/>
          </ac:spMkLst>
        </pc:spChg>
        <pc:spChg chg="mod ord">
          <ac:chgData name="Karl Hakkarainen" userId="8297221011fca9a5" providerId="LiveId" clId="{3E4EA60D-5E82-BE42-9422-019903C1D358}" dt="2023-05-19T10:32:24.362" v="53" actId="700"/>
          <ac:spMkLst>
            <pc:docMk/>
            <pc:sldMk cId="4221951566" sldId="257"/>
            <ac:spMk id="6" creationId="{E70CB3D3-D40D-EE04-5615-D1F3BBB051DB}"/>
          </ac:spMkLst>
        </pc:spChg>
        <pc:spChg chg="del">
          <ac:chgData name="Karl Hakkarainen" userId="8297221011fca9a5" providerId="LiveId" clId="{3E4EA60D-5E82-BE42-9422-019903C1D358}" dt="2023-05-19T10:32:08.329" v="50" actId="931"/>
          <ac:spMkLst>
            <pc:docMk/>
            <pc:sldMk cId="4221951566" sldId="257"/>
            <ac:spMk id="7" creationId="{DF6809D1-83DA-F421-BA9A-EAEF7331C538}"/>
          </ac:spMkLst>
        </pc:spChg>
        <pc:spChg chg="add mod ord">
          <ac:chgData name="Karl Hakkarainen" userId="8297221011fca9a5" providerId="LiveId" clId="{3E4EA60D-5E82-BE42-9422-019903C1D358}" dt="2023-05-19T10:33:36.879" v="73"/>
          <ac:spMkLst>
            <pc:docMk/>
            <pc:sldMk cId="4221951566" sldId="257"/>
            <ac:spMk id="8" creationId="{93ECE938-66F5-75E7-AA5D-DF6F45D181E4}"/>
          </ac:spMkLst>
        </pc:spChg>
        <pc:picChg chg="add mod ord modCrop">
          <ac:chgData name="Karl Hakkarainen" userId="8297221011fca9a5" providerId="LiveId" clId="{3E4EA60D-5E82-BE42-9422-019903C1D358}" dt="2023-05-19T10:32:52.562" v="58" actId="14100"/>
          <ac:picMkLst>
            <pc:docMk/>
            <pc:sldMk cId="4221951566" sldId="257"/>
            <ac:picMk id="3" creationId="{EB77A6EF-A8E7-A2E0-5981-8171209A1148}"/>
          </ac:picMkLst>
        </pc:picChg>
      </pc:sldChg>
      <pc:sldChg chg="addSp delSp modSp mod modClrScheme delAnim modAnim chgLayout">
        <pc:chgData name="Karl Hakkarainen" userId="8297221011fca9a5" providerId="LiveId" clId="{3E4EA60D-5E82-BE42-9422-019903C1D358}" dt="2023-05-25T09:59:35.318" v="674"/>
        <pc:sldMkLst>
          <pc:docMk/>
          <pc:sldMk cId="3239610083" sldId="258"/>
        </pc:sldMkLst>
        <pc:spChg chg="mod ord">
          <ac:chgData name="Karl Hakkarainen" userId="8297221011fca9a5" providerId="LiveId" clId="{3E4EA60D-5E82-BE42-9422-019903C1D358}" dt="2023-05-24T10:53:19.133" v="489" actId="700"/>
          <ac:spMkLst>
            <pc:docMk/>
            <pc:sldMk cId="3239610083" sldId="258"/>
            <ac:spMk id="2" creationId="{1BDA302A-C1E7-E81E-BC84-4684577234A1}"/>
          </ac:spMkLst>
        </pc:spChg>
        <pc:spChg chg="del mod ord">
          <ac:chgData name="Karl Hakkarainen" userId="8297221011fca9a5" providerId="LiveId" clId="{3E4EA60D-5E82-BE42-9422-019903C1D358}" dt="2023-05-19T10:49:09.907" v="85" actId="700"/>
          <ac:spMkLst>
            <pc:docMk/>
            <pc:sldMk cId="3239610083" sldId="258"/>
            <ac:spMk id="3" creationId="{082E205D-C847-21D3-8AEA-005CA8864FCD}"/>
          </ac:spMkLst>
        </pc:spChg>
        <pc:spChg chg="mod ord">
          <ac:chgData name="Karl Hakkarainen" userId="8297221011fca9a5" providerId="LiveId" clId="{3E4EA60D-5E82-BE42-9422-019903C1D358}" dt="2023-05-24T10:53:19.133" v="489" actId="700"/>
          <ac:spMkLst>
            <pc:docMk/>
            <pc:sldMk cId="3239610083" sldId="258"/>
            <ac:spMk id="4" creationId="{1C836CD4-9EC2-B32C-682F-EC6F32A502EC}"/>
          </ac:spMkLst>
        </pc:spChg>
        <pc:spChg chg="mod ord">
          <ac:chgData name="Karl Hakkarainen" userId="8297221011fca9a5" providerId="LiveId" clId="{3E4EA60D-5E82-BE42-9422-019903C1D358}" dt="2023-05-24T10:53:19.133" v="489" actId="700"/>
          <ac:spMkLst>
            <pc:docMk/>
            <pc:sldMk cId="3239610083" sldId="258"/>
            <ac:spMk id="5" creationId="{4B99B9D7-5296-E139-F4AD-01F7CA0773AD}"/>
          </ac:spMkLst>
        </pc:spChg>
        <pc:spChg chg="add del mod">
          <ac:chgData name="Karl Hakkarainen" userId="8297221011fca9a5" providerId="LiveId" clId="{3E4EA60D-5E82-BE42-9422-019903C1D358}" dt="2023-05-24T10:52:11.328" v="484"/>
          <ac:spMkLst>
            <pc:docMk/>
            <pc:sldMk cId="3239610083" sldId="258"/>
            <ac:spMk id="6" creationId="{87C4DEAC-4312-4CE6-6141-13D0F1DE927A}"/>
          </ac:spMkLst>
        </pc:spChg>
        <pc:spChg chg="add del mod ord">
          <ac:chgData name="Karl Hakkarainen" userId="8297221011fca9a5" providerId="LiveId" clId="{3E4EA60D-5E82-BE42-9422-019903C1D358}" dt="2023-05-19T10:49:17.243" v="86"/>
          <ac:spMkLst>
            <pc:docMk/>
            <pc:sldMk cId="3239610083" sldId="258"/>
            <ac:spMk id="6" creationId="{A73534FE-38D5-882E-CC6C-A47E28DE05AA}"/>
          </ac:spMkLst>
        </pc:spChg>
        <pc:spChg chg="add del mod">
          <ac:chgData name="Karl Hakkarainen" userId="8297221011fca9a5" providerId="LiveId" clId="{3E4EA60D-5E82-BE42-9422-019903C1D358}" dt="2023-05-24T10:53:05.216" v="487" actId="767"/>
          <ac:spMkLst>
            <pc:docMk/>
            <pc:sldMk cId="3239610083" sldId="258"/>
            <ac:spMk id="9" creationId="{FF6B285C-3C64-0BC9-AABD-3E64CD29929A}"/>
          </ac:spMkLst>
        </pc:spChg>
        <pc:spChg chg="add del mod ord">
          <ac:chgData name="Karl Hakkarainen" userId="8297221011fca9a5" providerId="LiveId" clId="{3E4EA60D-5E82-BE42-9422-019903C1D358}" dt="2023-05-24T10:53:19.133" v="489" actId="700"/>
          <ac:spMkLst>
            <pc:docMk/>
            <pc:sldMk cId="3239610083" sldId="258"/>
            <ac:spMk id="11" creationId="{57B69AF9-FFFF-7BCC-1863-1DEA1CF9B23F}"/>
          </ac:spMkLst>
        </pc:spChg>
        <pc:spChg chg="add mod ord">
          <ac:chgData name="Karl Hakkarainen" userId="8297221011fca9a5" providerId="LiveId" clId="{3E4EA60D-5E82-BE42-9422-019903C1D358}" dt="2023-05-24T10:53:42.074" v="492" actId="1076"/>
          <ac:spMkLst>
            <pc:docMk/>
            <pc:sldMk cId="3239610083" sldId="258"/>
            <ac:spMk id="12" creationId="{A68707C4-03BC-B642-AD2D-93DEE865772F}"/>
          </ac:spMkLst>
        </pc:spChg>
        <pc:picChg chg="add mod">
          <ac:chgData name="Karl Hakkarainen" userId="8297221011fca9a5" providerId="LiveId" clId="{3E4EA60D-5E82-BE42-9422-019903C1D358}" dt="2023-05-25T09:59:29.166" v="673" actId="1076"/>
          <ac:picMkLst>
            <pc:docMk/>
            <pc:sldMk cId="3239610083" sldId="258"/>
            <ac:picMk id="6" creationId="{D5B9C7EC-4442-A5A8-1A24-77252FA2D6E5}"/>
          </ac:picMkLst>
        </pc:picChg>
        <pc:picChg chg="add del mod">
          <ac:chgData name="Karl Hakkarainen" userId="8297221011fca9a5" providerId="LiveId" clId="{3E4EA60D-5E82-BE42-9422-019903C1D358}" dt="2023-05-24T10:51:53.905" v="483" actId="478"/>
          <ac:picMkLst>
            <pc:docMk/>
            <pc:sldMk cId="3239610083" sldId="258"/>
            <ac:picMk id="7" creationId="{D273C2D7-D5A3-CD5A-20CA-7522EF68F29E}"/>
          </ac:picMkLst>
        </pc:picChg>
        <pc:picChg chg="add del mod">
          <ac:chgData name="Karl Hakkarainen" userId="8297221011fca9a5" providerId="LiveId" clId="{3E4EA60D-5E82-BE42-9422-019903C1D358}" dt="2023-05-24T10:53:09.955" v="488" actId="478"/>
          <ac:picMkLst>
            <pc:docMk/>
            <pc:sldMk cId="3239610083" sldId="258"/>
            <ac:picMk id="8" creationId="{2719C9F0-C22D-C2F7-2550-23A14A22F530}"/>
          </ac:picMkLst>
        </pc:picChg>
        <pc:picChg chg="add del mod">
          <ac:chgData name="Karl Hakkarainen" userId="8297221011fca9a5" providerId="LiveId" clId="{3E4EA60D-5E82-BE42-9422-019903C1D358}" dt="2023-05-25T09:56:31.652" v="598" actId="21"/>
          <ac:picMkLst>
            <pc:docMk/>
            <pc:sldMk cId="3239610083" sldId="258"/>
            <ac:picMk id="13" creationId="{A9A65248-090D-F160-206E-E6350B9DF300}"/>
          </ac:picMkLst>
        </pc:picChg>
      </pc:sldChg>
      <pc:sldChg chg="addSp delSp modSp mod modClrScheme modAnim chgLayout">
        <pc:chgData name="Karl Hakkarainen" userId="8297221011fca9a5" providerId="LiveId" clId="{3E4EA60D-5E82-BE42-9422-019903C1D358}" dt="2023-05-19T16:28:47.099" v="118"/>
        <pc:sldMkLst>
          <pc:docMk/>
          <pc:sldMk cId="4048728040" sldId="259"/>
        </pc:sldMkLst>
        <pc:spChg chg="mod ord">
          <ac:chgData name="Karl Hakkarainen" userId="8297221011fca9a5" providerId="LiveId" clId="{3E4EA60D-5E82-BE42-9422-019903C1D358}" dt="2023-05-19T16:28:33.438" v="116" actId="700"/>
          <ac:spMkLst>
            <pc:docMk/>
            <pc:sldMk cId="4048728040" sldId="259"/>
            <ac:spMk id="2" creationId="{5723318A-3C08-D44E-E72E-328230FCFF0F}"/>
          </ac:spMkLst>
        </pc:spChg>
        <pc:spChg chg="del mod ord">
          <ac:chgData name="Karl Hakkarainen" userId="8297221011fca9a5" providerId="LiveId" clId="{3E4EA60D-5E82-BE42-9422-019903C1D358}" dt="2023-05-19T16:28:33.438" v="116" actId="700"/>
          <ac:spMkLst>
            <pc:docMk/>
            <pc:sldMk cId="4048728040" sldId="259"/>
            <ac:spMk id="3" creationId="{B21077A4-69AA-89EF-9105-A006DAB77301}"/>
          </ac:spMkLst>
        </pc:spChg>
        <pc:spChg chg="mod ord">
          <ac:chgData name="Karl Hakkarainen" userId="8297221011fca9a5" providerId="LiveId" clId="{3E4EA60D-5E82-BE42-9422-019903C1D358}" dt="2023-05-19T16:28:33.438" v="116" actId="700"/>
          <ac:spMkLst>
            <pc:docMk/>
            <pc:sldMk cId="4048728040" sldId="259"/>
            <ac:spMk id="4" creationId="{96BFF28F-126E-EB98-E3EC-8F7B0158B185}"/>
          </ac:spMkLst>
        </pc:spChg>
        <pc:spChg chg="mod ord">
          <ac:chgData name="Karl Hakkarainen" userId="8297221011fca9a5" providerId="LiveId" clId="{3E4EA60D-5E82-BE42-9422-019903C1D358}" dt="2023-05-19T16:28:33.438" v="116" actId="700"/>
          <ac:spMkLst>
            <pc:docMk/>
            <pc:sldMk cId="4048728040" sldId="259"/>
            <ac:spMk id="5" creationId="{F5C59289-94DF-6A8B-F101-8695A92CCBCC}"/>
          </ac:spMkLst>
        </pc:spChg>
        <pc:spChg chg="add del mod ord">
          <ac:chgData name="Karl Hakkarainen" userId="8297221011fca9a5" providerId="LiveId" clId="{3E4EA60D-5E82-BE42-9422-019903C1D358}" dt="2023-05-19T16:28:40.991" v="117"/>
          <ac:spMkLst>
            <pc:docMk/>
            <pc:sldMk cId="4048728040" sldId="259"/>
            <ac:spMk id="6" creationId="{4945B528-EC51-070B-D7A5-16AF3033B13F}"/>
          </ac:spMkLst>
        </pc:spChg>
        <pc:picChg chg="add mod">
          <ac:chgData name="Karl Hakkarainen" userId="8297221011fca9a5" providerId="LiveId" clId="{3E4EA60D-5E82-BE42-9422-019903C1D358}" dt="2023-05-19T16:28:40.991" v="117"/>
          <ac:picMkLst>
            <pc:docMk/>
            <pc:sldMk cId="4048728040" sldId="259"/>
            <ac:picMk id="7" creationId="{85655B85-DFD6-A54A-FFB3-2279FA439482}"/>
          </ac:picMkLst>
        </pc:picChg>
      </pc:sldChg>
      <pc:sldChg chg="modSp mod">
        <pc:chgData name="Karl Hakkarainen" userId="8297221011fca9a5" providerId="LiveId" clId="{3E4EA60D-5E82-BE42-9422-019903C1D358}" dt="2023-05-25T10:03:49.665" v="680" actId="2062"/>
        <pc:sldMkLst>
          <pc:docMk/>
          <pc:sldMk cId="320218856" sldId="261"/>
        </pc:sldMkLst>
        <pc:graphicFrameChg chg="modGraphic">
          <ac:chgData name="Karl Hakkarainen" userId="8297221011fca9a5" providerId="LiveId" clId="{3E4EA60D-5E82-BE42-9422-019903C1D358}" dt="2023-05-25T10:03:49.665" v="680" actId="2062"/>
          <ac:graphicFrameMkLst>
            <pc:docMk/>
            <pc:sldMk cId="320218856" sldId="261"/>
            <ac:graphicFrameMk id="6" creationId="{09BF1DE5-4EC6-B5C4-C0F8-4A331B2D8B1B}"/>
          </ac:graphicFrameMkLst>
        </pc:graphicFrameChg>
      </pc:sldChg>
      <pc:sldChg chg="mod modShow">
        <pc:chgData name="Karl Hakkarainen" userId="8297221011fca9a5" providerId="LiveId" clId="{3E4EA60D-5E82-BE42-9422-019903C1D358}" dt="2023-05-22T13:37:04.998" v="119" actId="729"/>
        <pc:sldMkLst>
          <pc:docMk/>
          <pc:sldMk cId="522724506" sldId="262"/>
        </pc:sldMkLst>
      </pc:sldChg>
      <pc:sldChg chg="addSp delSp modSp new mod">
        <pc:chgData name="Karl Hakkarainen" userId="8297221011fca9a5" providerId="LiveId" clId="{3E4EA60D-5E82-BE42-9422-019903C1D358}" dt="2023-05-23T14:22:41.699" v="196" actId="14100"/>
        <pc:sldMkLst>
          <pc:docMk/>
          <pc:sldMk cId="1627098895" sldId="263"/>
        </pc:sldMkLst>
        <pc:spChg chg="mod">
          <ac:chgData name="Karl Hakkarainen" userId="8297221011fca9a5" providerId="LiveId" clId="{3E4EA60D-5E82-BE42-9422-019903C1D358}" dt="2023-05-22T13:37:21.695" v="129" actId="20577"/>
          <ac:spMkLst>
            <pc:docMk/>
            <pc:sldMk cId="1627098895" sldId="263"/>
            <ac:spMk id="2" creationId="{3EB0FF84-D1DC-E401-197C-193D5A030D5A}"/>
          </ac:spMkLst>
        </pc:spChg>
        <pc:spChg chg="del">
          <ac:chgData name="Karl Hakkarainen" userId="8297221011fca9a5" providerId="LiveId" clId="{3E4EA60D-5E82-BE42-9422-019903C1D358}" dt="2023-05-22T13:40:25.122" v="130" actId="931"/>
          <ac:spMkLst>
            <pc:docMk/>
            <pc:sldMk cId="1627098895" sldId="263"/>
            <ac:spMk id="3" creationId="{9F6362AB-4FD5-BA25-D393-AA8B41F6A737}"/>
          </ac:spMkLst>
        </pc:spChg>
        <pc:spChg chg="add del mod">
          <ac:chgData name="Karl Hakkarainen" userId="8297221011fca9a5" providerId="LiveId" clId="{3E4EA60D-5E82-BE42-9422-019903C1D358}" dt="2023-05-23T14:22:20.815" v="190" actId="931"/>
          <ac:spMkLst>
            <pc:docMk/>
            <pc:sldMk cId="1627098895" sldId="263"/>
            <ac:spMk id="6" creationId="{A1B08F8E-6B03-C1B5-5C1A-6CB7200A8F73}"/>
          </ac:spMkLst>
        </pc:spChg>
        <pc:picChg chg="add del mod">
          <ac:chgData name="Karl Hakkarainen" userId="8297221011fca9a5" providerId="LiveId" clId="{3E4EA60D-5E82-BE42-9422-019903C1D358}" dt="2023-05-23T14:21:58.277" v="189" actId="478"/>
          <ac:picMkLst>
            <pc:docMk/>
            <pc:sldMk cId="1627098895" sldId="263"/>
            <ac:picMk id="7" creationId="{5A359FCF-D598-7BA2-6150-08DEA970869B}"/>
          </ac:picMkLst>
        </pc:picChg>
        <pc:picChg chg="add mod">
          <ac:chgData name="Karl Hakkarainen" userId="8297221011fca9a5" providerId="LiveId" clId="{3E4EA60D-5E82-BE42-9422-019903C1D358}" dt="2023-05-23T14:22:41.699" v="196" actId="14100"/>
          <ac:picMkLst>
            <pc:docMk/>
            <pc:sldMk cId="1627098895" sldId="263"/>
            <ac:picMk id="9" creationId="{EFE3708F-DAE1-8C0F-204E-B08D41B74EAE}"/>
          </ac:picMkLst>
        </pc:picChg>
      </pc:sldChg>
      <pc:sldChg chg="addSp delSp modSp new mod modClrScheme chgLayout modNotesTx">
        <pc:chgData name="Karl Hakkarainen" userId="8297221011fca9a5" providerId="LiveId" clId="{3E4EA60D-5E82-BE42-9422-019903C1D358}" dt="2023-05-24T10:34:30.847" v="482" actId="20577"/>
        <pc:sldMkLst>
          <pc:docMk/>
          <pc:sldMk cId="2354780788" sldId="264"/>
        </pc:sldMkLst>
        <pc:spChg chg="mod ord">
          <ac:chgData name="Karl Hakkarainen" userId="8297221011fca9a5" providerId="LiveId" clId="{3E4EA60D-5E82-BE42-9422-019903C1D358}" dt="2023-05-24T10:24:23.696" v="209" actId="700"/>
          <ac:spMkLst>
            <pc:docMk/>
            <pc:sldMk cId="2354780788" sldId="264"/>
            <ac:spMk id="2" creationId="{D2BD2F07-F0ED-F6C1-144E-43FCBBDFEAB7}"/>
          </ac:spMkLst>
        </pc:spChg>
        <pc:spChg chg="del">
          <ac:chgData name="Karl Hakkarainen" userId="8297221011fca9a5" providerId="LiveId" clId="{3E4EA60D-5E82-BE42-9422-019903C1D358}" dt="2023-05-23T14:18:48.070" v="179" actId="931"/>
          <ac:spMkLst>
            <pc:docMk/>
            <pc:sldMk cId="2354780788" sldId="264"/>
            <ac:spMk id="3" creationId="{1E580026-3681-1EAB-9BA6-8D089F7559C4}"/>
          </ac:spMkLst>
        </pc:spChg>
        <pc:spChg chg="mod ord">
          <ac:chgData name="Karl Hakkarainen" userId="8297221011fca9a5" providerId="LiveId" clId="{3E4EA60D-5E82-BE42-9422-019903C1D358}" dt="2023-05-24T10:24:23.696" v="209" actId="700"/>
          <ac:spMkLst>
            <pc:docMk/>
            <pc:sldMk cId="2354780788" sldId="264"/>
            <ac:spMk id="4" creationId="{F6646EB6-3D9D-589D-F14A-D5F37BB6FF62}"/>
          </ac:spMkLst>
        </pc:spChg>
        <pc:spChg chg="mod ord">
          <ac:chgData name="Karl Hakkarainen" userId="8297221011fca9a5" providerId="LiveId" clId="{3E4EA60D-5E82-BE42-9422-019903C1D358}" dt="2023-05-24T10:24:23.696" v="209" actId="700"/>
          <ac:spMkLst>
            <pc:docMk/>
            <pc:sldMk cId="2354780788" sldId="264"/>
            <ac:spMk id="5" creationId="{534F9E2C-2875-C510-8DA3-8E033E384082}"/>
          </ac:spMkLst>
        </pc:spChg>
        <pc:spChg chg="add mod ord">
          <ac:chgData name="Karl Hakkarainen" userId="8297221011fca9a5" providerId="LiveId" clId="{3E4EA60D-5E82-BE42-9422-019903C1D358}" dt="2023-05-24T10:34:30.847" v="482" actId="20577"/>
          <ac:spMkLst>
            <pc:docMk/>
            <pc:sldMk cId="2354780788" sldId="264"/>
            <ac:spMk id="8" creationId="{D555954F-7B14-1AC8-FCBC-5FD1DD57903F}"/>
          </ac:spMkLst>
        </pc:spChg>
        <pc:spChg chg="add del mod">
          <ac:chgData name="Karl Hakkarainen" userId="8297221011fca9a5" providerId="LiveId" clId="{3E4EA60D-5E82-BE42-9422-019903C1D358}" dt="2023-05-24T10:25:43.380" v="211" actId="931"/>
          <ac:spMkLst>
            <pc:docMk/>
            <pc:sldMk cId="2354780788" sldId="264"/>
            <ac:spMk id="10" creationId="{FEC1EF7C-C2BF-8EC7-DBCA-4BD88817568F}"/>
          </ac:spMkLst>
        </pc:spChg>
        <pc:picChg chg="add del mod ord">
          <ac:chgData name="Karl Hakkarainen" userId="8297221011fca9a5" providerId="LiveId" clId="{3E4EA60D-5E82-BE42-9422-019903C1D358}" dt="2023-05-24T10:24:26.016" v="210" actId="478"/>
          <ac:picMkLst>
            <pc:docMk/>
            <pc:sldMk cId="2354780788" sldId="264"/>
            <ac:picMk id="7" creationId="{5017889D-2D59-F0D8-E81D-8A0A73F89F81}"/>
          </ac:picMkLst>
        </pc:picChg>
        <pc:picChg chg="add mod">
          <ac:chgData name="Karl Hakkarainen" userId="8297221011fca9a5" providerId="LiveId" clId="{3E4EA60D-5E82-BE42-9422-019903C1D358}" dt="2023-05-24T10:26:18.331" v="229" actId="1076"/>
          <ac:picMkLst>
            <pc:docMk/>
            <pc:sldMk cId="2354780788" sldId="264"/>
            <ac:picMk id="12" creationId="{BF2FCED3-D35B-EE76-6961-74D04363759F}"/>
          </ac:picMkLst>
        </pc:picChg>
      </pc:sldChg>
      <pc:sldChg chg="addSp delSp modSp new mod">
        <pc:chgData name="Karl Hakkarainen" userId="8297221011fca9a5" providerId="LiveId" clId="{3E4EA60D-5E82-BE42-9422-019903C1D358}" dt="2023-05-24T23:29:13.940" v="562" actId="20577"/>
        <pc:sldMkLst>
          <pc:docMk/>
          <pc:sldMk cId="3810887082" sldId="265"/>
        </pc:sldMkLst>
        <pc:spChg chg="mod">
          <ac:chgData name="Karl Hakkarainen" userId="8297221011fca9a5" providerId="LiveId" clId="{3E4EA60D-5E82-BE42-9422-019903C1D358}" dt="2023-05-24T23:29:13.940" v="562" actId="20577"/>
          <ac:spMkLst>
            <pc:docMk/>
            <pc:sldMk cId="3810887082" sldId="265"/>
            <ac:spMk id="2" creationId="{99DA22E9-183F-C966-6A30-89DE3F99F91D}"/>
          </ac:spMkLst>
        </pc:spChg>
        <pc:spChg chg="del">
          <ac:chgData name="Karl Hakkarainen" userId="8297221011fca9a5" providerId="LiveId" clId="{3E4EA60D-5E82-BE42-9422-019903C1D358}" dt="2023-05-24T23:28:31.221" v="535" actId="931"/>
          <ac:spMkLst>
            <pc:docMk/>
            <pc:sldMk cId="3810887082" sldId="265"/>
            <ac:spMk id="3" creationId="{FD620B51-4634-2D32-CB60-E4694CE44520}"/>
          </ac:spMkLst>
        </pc:spChg>
        <pc:picChg chg="add mod">
          <ac:chgData name="Karl Hakkarainen" userId="8297221011fca9a5" providerId="LiveId" clId="{3E4EA60D-5E82-BE42-9422-019903C1D358}" dt="2023-05-24T23:29:01.593" v="542" actId="12788"/>
          <ac:picMkLst>
            <pc:docMk/>
            <pc:sldMk cId="3810887082" sldId="265"/>
            <ac:picMk id="7" creationId="{D7709515-E956-15DD-EA2D-5CBD59E09C1F}"/>
          </ac:picMkLst>
        </pc:picChg>
      </pc:sldChg>
      <pc:sldChg chg="addSp delSp modSp new mod modClrScheme modAnim chgLayout">
        <pc:chgData name="Karl Hakkarainen" userId="8297221011fca9a5" providerId="LiveId" clId="{3E4EA60D-5E82-BE42-9422-019903C1D358}" dt="2023-05-25T10:00:00.282" v="676"/>
        <pc:sldMkLst>
          <pc:docMk/>
          <pc:sldMk cId="125804737" sldId="266"/>
        </pc:sldMkLst>
        <pc:spChg chg="del mod ord">
          <ac:chgData name="Karl Hakkarainen" userId="8297221011fca9a5" providerId="LiveId" clId="{3E4EA60D-5E82-BE42-9422-019903C1D358}" dt="2023-05-25T09:56:41.347" v="600" actId="700"/>
          <ac:spMkLst>
            <pc:docMk/>
            <pc:sldMk cId="125804737" sldId="266"/>
            <ac:spMk id="2" creationId="{3555C9C9-F7EC-0090-9878-D89BA6099CB1}"/>
          </ac:spMkLst>
        </pc:spChg>
        <pc:spChg chg="mod ord">
          <ac:chgData name="Karl Hakkarainen" userId="8297221011fca9a5" providerId="LiveId" clId="{3E4EA60D-5E82-BE42-9422-019903C1D358}" dt="2023-05-25T09:56:41.347" v="600" actId="700"/>
          <ac:spMkLst>
            <pc:docMk/>
            <pc:sldMk cId="125804737" sldId="266"/>
            <ac:spMk id="3" creationId="{B8338941-C0D6-CED8-D07F-BF0686149150}"/>
          </ac:spMkLst>
        </pc:spChg>
        <pc:spChg chg="mod ord">
          <ac:chgData name="Karl Hakkarainen" userId="8297221011fca9a5" providerId="LiveId" clId="{3E4EA60D-5E82-BE42-9422-019903C1D358}" dt="2023-05-25T09:56:41.347" v="600" actId="700"/>
          <ac:spMkLst>
            <pc:docMk/>
            <pc:sldMk cId="125804737" sldId="266"/>
            <ac:spMk id="4" creationId="{E05F2004-B646-904F-F848-C57AA3D17834}"/>
          </ac:spMkLst>
        </pc:spChg>
        <pc:spChg chg="del mod ord">
          <ac:chgData name="Karl Hakkarainen" userId="8297221011fca9a5" providerId="LiveId" clId="{3E4EA60D-5E82-BE42-9422-019903C1D358}" dt="2023-05-25T09:56:41.347" v="600" actId="700"/>
          <ac:spMkLst>
            <pc:docMk/>
            <pc:sldMk cId="125804737" sldId="266"/>
            <ac:spMk id="5" creationId="{A61DC588-E6E0-5886-3691-8C44F1FBA57F}"/>
          </ac:spMkLst>
        </pc:spChg>
        <pc:spChg chg="add mod ord">
          <ac:chgData name="Karl Hakkarainen" userId="8297221011fca9a5" providerId="LiveId" clId="{3E4EA60D-5E82-BE42-9422-019903C1D358}" dt="2023-05-25T09:57:05.526" v="664" actId="20577"/>
          <ac:spMkLst>
            <pc:docMk/>
            <pc:sldMk cId="125804737" sldId="266"/>
            <ac:spMk id="6" creationId="{05C463EE-C132-922B-83D5-AFBD8F01C0DC}"/>
          </ac:spMkLst>
        </pc:spChg>
        <pc:spChg chg="add del mod ord">
          <ac:chgData name="Karl Hakkarainen" userId="8297221011fca9a5" providerId="LiveId" clId="{3E4EA60D-5E82-BE42-9422-019903C1D358}" dt="2023-05-25T09:56:48.803" v="601"/>
          <ac:spMkLst>
            <pc:docMk/>
            <pc:sldMk cId="125804737" sldId="266"/>
            <ac:spMk id="7" creationId="{06BFC86A-957D-1179-5A15-A76D0A67F7D4}"/>
          </ac:spMkLst>
        </pc:spChg>
        <pc:picChg chg="add mod">
          <ac:chgData name="Karl Hakkarainen" userId="8297221011fca9a5" providerId="LiveId" clId="{3E4EA60D-5E82-BE42-9422-019903C1D358}" dt="2023-05-25T09:56:48.803" v="601"/>
          <ac:picMkLst>
            <pc:docMk/>
            <pc:sldMk cId="125804737" sldId="266"/>
            <ac:picMk id="8" creationId="{EBAA537D-B89F-1242-7431-5490B77674EC}"/>
          </ac:picMkLst>
        </pc:picChg>
      </pc:sldChg>
      <pc:sldChg chg="addSp delSp modSp new mod modClrScheme chgLayout">
        <pc:chgData name="Karl Hakkarainen" userId="8297221011fca9a5" providerId="LiveId" clId="{3E4EA60D-5E82-BE42-9422-019903C1D358}" dt="2023-05-25T10:23:21.311" v="913" actId="313"/>
        <pc:sldMkLst>
          <pc:docMk/>
          <pc:sldMk cId="3044804493" sldId="267"/>
        </pc:sldMkLst>
        <pc:spChg chg="del mod ord">
          <ac:chgData name="Karl Hakkarainen" userId="8297221011fca9a5" providerId="LiveId" clId="{3E4EA60D-5E82-BE42-9422-019903C1D358}" dt="2023-05-25T10:12:05.480" v="725" actId="700"/>
          <ac:spMkLst>
            <pc:docMk/>
            <pc:sldMk cId="3044804493" sldId="267"/>
            <ac:spMk id="2" creationId="{A9201CA8-1289-39EB-FFFE-2E4B6A2FCFD3}"/>
          </ac:spMkLst>
        </pc:spChg>
        <pc:spChg chg="del mod ord">
          <ac:chgData name="Karl Hakkarainen" userId="8297221011fca9a5" providerId="LiveId" clId="{3E4EA60D-5E82-BE42-9422-019903C1D358}" dt="2023-05-25T10:12:05.480" v="725" actId="700"/>
          <ac:spMkLst>
            <pc:docMk/>
            <pc:sldMk cId="3044804493" sldId="267"/>
            <ac:spMk id="3" creationId="{60248483-369B-70FF-D30F-7CEFD3877E78}"/>
          </ac:spMkLst>
        </pc:spChg>
        <pc:spChg chg="mod ord">
          <ac:chgData name="Karl Hakkarainen" userId="8297221011fca9a5" providerId="LiveId" clId="{3E4EA60D-5E82-BE42-9422-019903C1D358}" dt="2023-05-25T10:12:05.480" v="725" actId="700"/>
          <ac:spMkLst>
            <pc:docMk/>
            <pc:sldMk cId="3044804493" sldId="267"/>
            <ac:spMk id="4" creationId="{B006A35B-E13C-3B50-92E9-D1C0B48658BA}"/>
          </ac:spMkLst>
        </pc:spChg>
        <pc:spChg chg="mod ord">
          <ac:chgData name="Karl Hakkarainen" userId="8297221011fca9a5" providerId="LiveId" clId="{3E4EA60D-5E82-BE42-9422-019903C1D358}" dt="2023-05-25T10:12:05.480" v="725" actId="700"/>
          <ac:spMkLst>
            <pc:docMk/>
            <pc:sldMk cId="3044804493" sldId="267"/>
            <ac:spMk id="5" creationId="{A979EC85-2605-B9B6-4200-789BDA248E4F}"/>
          </ac:spMkLst>
        </pc:spChg>
        <pc:spChg chg="del">
          <ac:chgData name="Karl Hakkarainen" userId="8297221011fca9a5" providerId="LiveId" clId="{3E4EA60D-5E82-BE42-9422-019903C1D358}" dt="2023-05-25T10:12:05.480" v="725" actId="700"/>
          <ac:spMkLst>
            <pc:docMk/>
            <pc:sldMk cId="3044804493" sldId="267"/>
            <ac:spMk id="6" creationId="{2C1F0480-6AFD-30E8-EB67-320EFE0C2368}"/>
          </ac:spMkLst>
        </pc:spChg>
        <pc:spChg chg="del">
          <ac:chgData name="Karl Hakkarainen" userId="8297221011fca9a5" providerId="LiveId" clId="{3E4EA60D-5E82-BE42-9422-019903C1D358}" dt="2023-05-25T10:12:05.480" v="725" actId="700"/>
          <ac:spMkLst>
            <pc:docMk/>
            <pc:sldMk cId="3044804493" sldId="267"/>
            <ac:spMk id="7" creationId="{D98AACE6-EDD9-8FB8-C23F-0B9826D211F6}"/>
          </ac:spMkLst>
        </pc:spChg>
        <pc:spChg chg="add mod ord">
          <ac:chgData name="Karl Hakkarainen" userId="8297221011fca9a5" providerId="LiveId" clId="{3E4EA60D-5E82-BE42-9422-019903C1D358}" dt="2023-05-25T10:19:15.362" v="886" actId="20577"/>
          <ac:spMkLst>
            <pc:docMk/>
            <pc:sldMk cId="3044804493" sldId="267"/>
            <ac:spMk id="8" creationId="{FCD487AF-8C4B-233C-CD7C-897AB16A28DE}"/>
          </ac:spMkLst>
        </pc:spChg>
        <pc:spChg chg="add del mod ord">
          <ac:chgData name="Karl Hakkarainen" userId="8297221011fca9a5" providerId="LiveId" clId="{3E4EA60D-5E82-BE42-9422-019903C1D358}" dt="2023-05-25T10:12:40.913" v="772" actId="3680"/>
          <ac:spMkLst>
            <pc:docMk/>
            <pc:sldMk cId="3044804493" sldId="267"/>
            <ac:spMk id="9" creationId="{2C35E80C-B8AD-3917-2EF8-F21B587601D4}"/>
          </ac:spMkLst>
        </pc:spChg>
        <pc:graphicFrameChg chg="add mod ord modGraphic">
          <ac:chgData name="Karl Hakkarainen" userId="8297221011fca9a5" providerId="LiveId" clId="{3E4EA60D-5E82-BE42-9422-019903C1D358}" dt="2023-05-25T10:23:21.311" v="913" actId="313"/>
          <ac:graphicFrameMkLst>
            <pc:docMk/>
            <pc:sldMk cId="3044804493" sldId="267"/>
            <ac:graphicFrameMk id="10" creationId="{111E32C4-9312-B536-FD9A-C0C9FC0B9171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4BC02-8EBA-9A44-B214-741308FFF30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FE985-A7D9-1549-ABE4-B7BD3B41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7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Midjourney AI image creator: </a:t>
            </a:r>
            <a:r>
              <a:rPr lang="en-US" b="1" i="0" dirty="0">
                <a:solidFill>
                  <a:srgbClr val="DBDEE1"/>
                </a:solidFill>
                <a:effectLst/>
                <a:latin typeface="gg sans"/>
              </a:rPr>
              <a:t>a photorealistic image of Morgan Freeman as God that illustrates the phrase "God is in the details”</a:t>
            </a:r>
          </a:p>
          <a:p>
            <a:r>
              <a:rPr lang="en-US" b="1" i="0" dirty="0">
                <a:solidFill>
                  <a:srgbClr val="DBDEE1"/>
                </a:solidFill>
                <a:effectLst/>
                <a:latin typeface="gg sans"/>
              </a:rPr>
              <a:t>create a photorealistic image of Moses who looks like Mel Brooks and the Burning Bush that illustrates the phrase "God is in the details"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FE985-A7D9-1549-ABE4-B7BD3B41DA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2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333333"/>
                </a:solidFill>
                <a:effectLst/>
                <a:latin typeface="Guardian TextSans Web"/>
              </a:rPr>
              <a:t>Comparing Physician and Artificial Intelligence Chatbot Responses to Patient Questions Posted to a Public Social Media Forum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FE985-A7D9-1549-ABE4-B7BD3B41DA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6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www.attorneyhelp.org</a:t>
            </a:r>
            <a:r>
              <a:rPr lang="en-US" dirty="0"/>
              <a:t>/guide/midjourney-image-use-copyright-guide-2220.shtml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FE985-A7D9-1549-ABE4-B7BD3B41DA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81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FE985-A7D9-1549-ABE4-B7BD3B41DA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5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6A33-A9F5-7443-957F-E5B455140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36" y="4800600"/>
            <a:ext cx="10972800" cy="769441"/>
          </a:xfrm>
        </p:spPr>
        <p:txBody>
          <a:bodyPr anchor="t" anchorCtr="0">
            <a:normAutofit/>
          </a:bodyPr>
          <a:lstStyle>
            <a:lvl1pPr algn="ctr">
              <a:defRPr lang="en-US" sz="44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5871D9-1392-5541-8F3A-C74520F350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683E68-D73E-6842-9C33-0469080984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6AAC19-D68F-794E-A711-0B6993A98B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4400" y="457200"/>
            <a:ext cx="10363200" cy="3505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409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D97CAA-4B79-F441-B20E-5A6E33D92B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F69A7F-751A-664D-8B26-714D6C07B1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5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800599"/>
            <a:ext cx="10972800" cy="1005840"/>
          </a:xfrm>
          <a:noFill/>
          <a:ln>
            <a:solidFill>
              <a:srgbClr val="0D4D84"/>
            </a:solidFill>
          </a:ln>
        </p:spPr>
        <p:txBody>
          <a:bodyPr wrap="square" anchor="ctr" anchorCtr="0">
            <a:normAutofit/>
          </a:bodyPr>
          <a:lstStyle>
            <a:lvl1pPr algn="l">
              <a:defRPr lang="en-US" sz="36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DF3A68-79C6-ED0D-7079-1C002009C97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44800" y="519113"/>
            <a:ext cx="6321425" cy="4110037"/>
          </a:xfrm>
        </p:spPr>
        <p:txBody>
          <a:bodyPr/>
          <a:lstStyle>
            <a:lvl1pPr marL="82293" indent="0">
              <a:buNone/>
              <a:defRPr/>
            </a:lvl1pPr>
            <a:lvl2pPr marL="294882" indent="0">
              <a:buNone/>
              <a:defRPr/>
            </a:lvl2pPr>
            <a:lvl3pPr marL="473184" indent="0">
              <a:buNone/>
              <a:defRPr/>
            </a:lvl3pPr>
            <a:lvl4pPr marL="685773" indent="0">
              <a:buNone/>
              <a:defRPr/>
            </a:lvl4pPr>
            <a:lvl5pPr marL="85721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828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803332"/>
            <a:ext cx="10972800" cy="646331"/>
          </a:xfr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b" anchorCtr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lang="en-US" sz="32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600" y="609600"/>
            <a:ext cx="10972800" cy="39886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0374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73162"/>
          </a:xfrm>
          <a:noFill/>
          <a:ln>
            <a:solidFill>
              <a:srgbClr val="0D4D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182880">
            <a:normAutofit/>
          </a:bodyPr>
          <a:lstStyle>
            <a:lvl1pPr>
              <a:defRPr lang="en-US" sz="36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270248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3" y="4800600"/>
            <a:ext cx="10879119" cy="523220"/>
          </a:xfrm>
          <a:noFill/>
          <a:ln>
            <a:solidFill>
              <a:srgbClr val="0D4D84"/>
            </a:solidFill>
          </a:ln>
        </p:spPr>
        <p:txBody>
          <a:bodyPr anchor="ctr" anchorCtr="0">
            <a:noAutofit/>
          </a:bodyPr>
          <a:lstStyle>
            <a:lvl1pPr algn="l">
              <a:defRPr lang="en-US" sz="32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12803" y="304800"/>
            <a:ext cx="10879118" cy="4512429"/>
          </a:xfrm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3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5" indent="0">
              <a:buNone/>
              <a:defRPr sz="1500"/>
            </a:lvl8pPr>
            <a:lvl9pPr marL="274309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6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376" y="4645925"/>
            <a:ext cx="10972800" cy="677895"/>
          </a:xfrm>
          <a:noFill/>
          <a:ln>
            <a:solidFill>
              <a:srgbClr val="0D4D84"/>
            </a:solidFill>
          </a:ln>
        </p:spPr>
        <p:txBody>
          <a:bodyPr anchor="b">
            <a:normAutofit/>
          </a:bodyPr>
          <a:lstStyle>
            <a:lvl1pPr algn="l">
              <a:defRPr lang="en-US" sz="36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08376" y="304800"/>
            <a:ext cx="10972800" cy="4267200"/>
          </a:xfrm>
          <a:ln>
            <a:solidFill>
              <a:srgbClr val="0D4D84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3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5" indent="0">
              <a:buNone/>
              <a:defRPr sz="1500"/>
            </a:lvl8pPr>
            <a:lvl9pPr marL="274309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5A8EEC-7F72-2148-9B6F-868573E257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62401" y="5436821"/>
            <a:ext cx="7818776" cy="403957"/>
          </a:xfrm>
          <a:ln>
            <a:solidFill>
              <a:srgbClr val="0D4D84"/>
            </a:solidFill>
          </a:ln>
        </p:spPr>
        <p:txBody>
          <a:bodyPr anchor="ctr" anchorCtr="0">
            <a:spAutoFit/>
          </a:bodyPr>
          <a:lstStyle>
            <a:lvl1pPr marL="82293" indent="0">
              <a:buNone/>
              <a:defRPr lang="en-US" dirty="0"/>
            </a:lvl1pPr>
            <a:lvl2pPr marL="294883" indent="0">
              <a:buNone/>
              <a:defRPr/>
            </a:lvl2pPr>
            <a:lvl3pPr marL="473183" indent="0">
              <a:buNone/>
              <a:defRPr/>
            </a:lvl3pPr>
            <a:lvl4pPr marL="685773" indent="0">
              <a:buNone/>
              <a:defRPr/>
            </a:lvl4pPr>
            <a:lvl5pPr marL="85721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65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508000" y="4800600"/>
            <a:ext cx="11074400" cy="646331"/>
          </a:xfrm>
          <a:noFill/>
          <a:ln>
            <a:solidFill>
              <a:schemeClr val="tx1"/>
            </a:solidFill>
          </a:ln>
        </p:spPr>
        <p:txBody>
          <a:bodyPr wrap="square" rtlCol="0" anchor="b" anchorCtr="0">
            <a:normAutofit/>
          </a:bodyPr>
          <a:lstStyle>
            <a:lvl1pPr algn="r">
              <a:defRPr lang="en-US" sz="3200" dirty="0"/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God is in the Details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9B5EFE2-7308-44BC-8086-7F689D54B9C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80E99-60BA-7743-A931-B06C7B23F5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8000" y="949404"/>
            <a:ext cx="10972800" cy="461665"/>
          </a:xfrm>
          <a:solidFill>
            <a:schemeClr val="bg2"/>
          </a:solidFill>
        </p:spPr>
        <p:txBody>
          <a:bodyPr>
            <a:spAutoFit/>
          </a:bodyPr>
          <a:lstStyle>
            <a:lvl1pPr marL="82293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33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F941-5A1E-5943-9CFC-5526D296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2422" cy="9371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lang="en-US" sz="32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4DE47-4791-3848-9C5D-937541618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1558344"/>
            <a:ext cx="5180010" cy="4631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A4F5E-4EBD-B845-A2AD-A08B61A1E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558344"/>
            <a:ext cx="5180009" cy="4631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551F23-EA81-904A-B17B-5573EC4D5E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5A955C-349A-4C48-AD5E-3A9DD48BE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2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F941-5A1E-5943-9CFC-5526D296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2422" cy="9371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lang="en-US" sz="32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A4F5E-4EBD-B845-A2AD-A08B61A1E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558344"/>
            <a:ext cx="5180009" cy="4631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551F23-EA81-904A-B17B-5573EC4D5E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5A955C-349A-4C48-AD5E-3A9DD48BE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BAA429-1F24-5C69-1D1B-C7633624F1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7736" y="1558344"/>
            <a:ext cx="5072064" cy="35674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D061C7-5643-B07D-7AF4-6CA39C50FB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7738" y="5289260"/>
            <a:ext cx="4994273" cy="532821"/>
          </a:xfrm>
        </p:spPr>
        <p:txBody>
          <a:bodyPr/>
          <a:lstStyle>
            <a:lvl1pPr marL="82293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790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442A-C832-B045-A144-C2DC2FE7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3"/>
            <a:ext cx="10515600" cy="5655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>
              <a:defRPr lang="en-US" sz="32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3FB81C-F8D3-E34B-BE51-B30B80EFC4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D79B3-E6DB-DA4B-88B1-EFD3DFBFB2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2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442A-C832-B045-A144-C2DC2FE7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0111"/>
            <a:ext cx="10515600" cy="5655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>
              <a:defRPr lang="en-US" sz="32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3FB81C-F8D3-E34B-BE51-B30B80EFC4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D79B3-E6DB-DA4B-88B1-EFD3DFBFB2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6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8"/>
            <a:ext cx="10972800" cy="438912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33046" y="267453"/>
            <a:ext cx="10972800" cy="1143000"/>
          </a:xfrm>
          <a:prstGeom prst="rect">
            <a:avLst/>
          </a:prstGeom>
          <a:ln w="34925">
            <a:solidFill>
              <a:schemeClr val="tx1"/>
            </a:solidFill>
          </a:ln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7449745" y="5941325"/>
            <a:ext cx="3535680" cy="197677"/>
          </a:xfrm>
          <a:prstGeom prst="rect">
            <a:avLst/>
          </a:prstGeom>
          <a:ln>
            <a:noFill/>
          </a:ln>
        </p:spPr>
        <p:txBody>
          <a:bodyPr vert="horz" anchor="t" anchorCtr="0"/>
          <a:lstStyle>
            <a:lvl1pPr algn="r" eaLnBrk="1" latinLnBrk="0" hangingPunct="1">
              <a:defRPr kumimoji="0" sz="75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God is in the Details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207262" y="5941325"/>
            <a:ext cx="375138" cy="197677"/>
          </a:xfrm>
          <a:prstGeom prst="rect">
            <a:avLst/>
          </a:prstGeom>
          <a:ln>
            <a:noFill/>
          </a:ln>
        </p:spPr>
        <p:txBody>
          <a:bodyPr vert="horz" anchor="t" anchorCtr="0"/>
          <a:lstStyle>
            <a:lvl1pPr algn="r" eaLnBrk="1" latinLnBrk="0" hangingPunct="1">
              <a:defRPr kumimoji="0" sz="750" b="0">
                <a:solidFill>
                  <a:schemeClr val="tx1"/>
                </a:solidFill>
              </a:defRPr>
            </a:lvl1pPr>
            <a:extLst/>
          </a:lstStyle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F2B0C-9B05-21F5-1774-6E9DFEFE7F4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2751" y="5941323"/>
            <a:ext cx="3104206" cy="81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5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  <p:sldLayoutId id="2147483682" r:id="rId3"/>
    <p:sldLayoutId id="2147483687" r:id="rId4"/>
    <p:sldLayoutId id="2147483684" r:id="rId5"/>
    <p:sldLayoutId id="2147483685" r:id="rId6"/>
    <p:sldLayoutId id="2147483686" r:id="rId7"/>
    <p:sldLayoutId id="2147483676" r:id="rId8"/>
    <p:sldLayoutId id="2147483688" r:id="rId9"/>
    <p:sldLayoutId id="2147483677" r:id="rId10"/>
    <p:sldLayoutId id="2147483681" r:id="rId11"/>
    <p:sldLayoutId id="2147483680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lang="en-US" sz="3075" b="1" kern="1200" dirty="0">
          <a:solidFill>
            <a:schemeClr val="tx1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274309" indent="-192016" algn="l" rtl="0" eaLnBrk="1" latinLnBrk="0" hangingPunct="1">
        <a:spcBef>
          <a:spcPts val="301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6325" indent="-171443" algn="l" rtl="0" eaLnBrk="1" latinLnBrk="0" hangingPunct="1">
        <a:spcBef>
          <a:spcPts val="243"/>
        </a:spcBef>
        <a:buClr>
          <a:schemeClr val="accent1"/>
        </a:buClr>
        <a:buFont typeface="Verdana"/>
        <a:buChar char="◦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627" indent="-171443" algn="l" rtl="0" eaLnBrk="1" latinLnBrk="0" hangingPunct="1">
        <a:spcBef>
          <a:spcPts val="263"/>
        </a:spcBef>
        <a:buClr>
          <a:schemeClr val="accent2"/>
        </a:buClr>
        <a:buSzPct val="100000"/>
        <a:buFont typeface="Wingdings 2"/>
        <a:buChar char="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16" indent="-171443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659" indent="-171443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02" indent="-171443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45" indent="-171443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2989" indent="-171443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432" indent="-171443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ronmentamerica.org/massachusetts/center/resources/get-the-lead-out/" TargetMode="External"/><Relationship Id="rId2" Type="http://schemas.openxmlformats.org/officeDocument/2006/relationships/hyperlink" Target="https://www.mcgill.ca/oss/article/critical-thinking-health/medical-error-not-third-leading-cause-death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khan-lab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enovery.com/en-gb/global/news-and-insights/news/ao-announces-exclusive-launch-partnership-with-harve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hyperlink" Target="https://www.nytimes.com/2023/04/10/technology/ai-is-coming-for-lawyers-again.html" TargetMode="External"/><Relationship Id="rId4" Type="http://schemas.openxmlformats.org/officeDocument/2006/relationships/hyperlink" Target="https://www.fastcompany.com/90898619/i-asked-chatgpt-to-contest-my-parking-ticket-what-followed-was-a-thing-of-beaut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profile/me/khanmigo/activities" TargetMode="External"/><Relationship Id="rId2" Type="http://schemas.openxmlformats.org/officeDocument/2006/relationships/hyperlink" Target="https://www.bing.com/images/creat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AB70D-7989-9760-BFF4-1309FB2FF8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God is in the Details</a:t>
            </a:r>
          </a:p>
        </p:txBody>
      </p:sp>
      <p:pic>
        <p:nvPicPr>
          <p:cNvPr id="5" name="Picture Placeholder 4" descr="A person with his hands together in prayer&#10;&#10;Description automatically generated with low confidence">
            <a:extLst>
              <a:ext uri="{FF2B5EF4-FFF2-40B4-BE49-F238E27FC236}">
                <a16:creationId xmlns:a16="http://schemas.microsoft.com/office/drawing/2014/main" id="{A9F514F6-77EA-4712-134D-9F4EF10CA0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>
            <a:fillRect/>
          </a:stretch>
        </p:blipFill>
        <p:spPr>
          <a:xfrm>
            <a:off x="3920436" y="91440"/>
            <a:ext cx="4572000" cy="4572000"/>
          </a:xfrm>
        </p:spPr>
      </p:pic>
      <p:pic>
        <p:nvPicPr>
          <p:cNvPr id="6" name="Picture 5" descr="A person in a robe with his mouth open&#10;&#10;Description automatically generated with low confidence">
            <a:extLst>
              <a:ext uri="{FF2B5EF4-FFF2-40B4-BE49-F238E27FC236}">
                <a16:creationId xmlns:a16="http://schemas.microsoft.com/office/drawing/2014/main" id="{EEAE15A4-3329-522D-CB64-98D946C54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770" y="91440"/>
            <a:ext cx="6106461" cy="6035040"/>
          </a:xfrm>
          <a:prstGeom prst="rect">
            <a:avLst/>
          </a:prstGeom>
        </p:spPr>
      </p:pic>
      <p:pic>
        <p:nvPicPr>
          <p:cNvPr id="8" name="Picture 7" descr="A picture containing nature, ravine, canyon, hiking&#10;&#10;Description automatically generated">
            <a:extLst>
              <a:ext uri="{FF2B5EF4-FFF2-40B4-BE49-F238E27FC236}">
                <a16:creationId xmlns:a16="http://schemas.microsoft.com/office/drawing/2014/main" id="{C7FC5011-38D9-C4CD-61CD-3E76B3ADF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076" y="91440"/>
            <a:ext cx="804672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3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A22E9-183F-C966-6A30-89DE3F99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is coming to Zoom</a:t>
            </a:r>
          </a:p>
        </p:txBody>
      </p:sp>
      <p:pic>
        <p:nvPicPr>
          <p:cNvPr id="7" name="Picture Placeholder 6" descr="A picture containing screenshot, text, person&#10;&#10;Description automatically generated">
            <a:extLst>
              <a:ext uri="{FF2B5EF4-FFF2-40B4-BE49-F238E27FC236}">
                <a16:creationId xmlns:a16="http://schemas.microsoft.com/office/drawing/2014/main" id="{D7709515-E956-15DD-EA2D-5CBD59E09C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514856" y="91440"/>
            <a:ext cx="9162288" cy="457036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4BA8D-A779-CF50-7D11-95BB424214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27463-E80E-2C3F-EE5A-9B800A6A6B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8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FF84-D1DC-E401-197C-193D5A030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4BA1D-1273-611D-B329-C19677C2C5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A7568-EFAA-9B6F-A09B-161061DE6C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Placeholder 8" descr="Cartoon a cartoon of a bear and a beaver&#10;&#10;Description automatically generated with low confidence">
            <a:extLst>
              <a:ext uri="{FF2B5EF4-FFF2-40B4-BE49-F238E27FC236}">
                <a16:creationId xmlns:a16="http://schemas.microsoft.com/office/drawing/2014/main" id="{EFE3708F-DAE1-8C0F-204E-B08D41B74E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1598140" y="88599"/>
            <a:ext cx="8997696" cy="4573005"/>
          </a:xfrm>
        </p:spPr>
      </p:pic>
    </p:spTree>
    <p:extLst>
      <p:ext uri="{BB962C8B-B14F-4D97-AF65-F5344CB8AC3E}">
        <p14:creationId xmlns:p14="http://schemas.microsoft.com/office/powerpoint/2010/main" val="1627098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89E4-956A-67C1-97DA-271096D3C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6C392-37DC-4FA2-C46E-DADD68D60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built and tolerated a culture in this country that says that it’s ok to have 40+K people died each year in automobile crashes so that we can have the freedom to go to Chick-fil-a or the doctor’s office when we want to go.</a:t>
            </a:r>
          </a:p>
          <a:p>
            <a:r>
              <a:rPr lang="en-US" dirty="0"/>
              <a:t>~250K die as the result of medical errors. (Or maybe not</a:t>
            </a:r>
            <a:r>
              <a:rPr lang="en-US" baseline="30000" dirty="0"/>
              <a:t>[</a:t>
            </a:r>
            <a:r>
              <a:rPr lang="en-US" baseline="30000" dirty="0">
                <a:hlinkClick r:id="rId2"/>
              </a:rPr>
              <a:t>1</a:t>
            </a:r>
            <a:r>
              <a:rPr lang="en-US" baseline="30000" dirty="0"/>
              <a:t>]</a:t>
            </a:r>
            <a:r>
              <a:rPr lang="en-US" dirty="0"/>
              <a:t>)</a:t>
            </a:r>
          </a:p>
          <a:p>
            <a:r>
              <a:rPr lang="en-US" dirty="0">
                <a:hlinkClick r:id="rId3"/>
              </a:rPr>
              <a:t>Lead in school drinking water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3DF9A-E14E-66AC-AD2A-C496738121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294B8-D378-782B-F2DC-B3A60C34B9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2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CD487AF-8C4B-233C-CD7C-897AB16A2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that phrase, “God is in the detail(s)”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11E32C4-9312-B536-FD9A-C0C9FC0B91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526870"/>
              </p:ext>
            </p:extLst>
          </p:nvPr>
        </p:nvGraphicFramePr>
        <p:xfrm>
          <a:off x="609600" y="1600200"/>
          <a:ext cx="109728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66">
                  <a:extLst>
                    <a:ext uri="{9D8B030D-6E8A-4147-A177-3AD203B41FA5}">
                      <a16:colId xmlns:a16="http://schemas.microsoft.com/office/drawing/2014/main" val="2072309363"/>
                    </a:ext>
                  </a:extLst>
                </a:gridCol>
                <a:gridCol w="5377634">
                  <a:extLst>
                    <a:ext uri="{9D8B030D-6E8A-4147-A177-3AD203B41FA5}">
                      <a16:colId xmlns:a16="http://schemas.microsoft.com/office/drawing/2014/main" val="1168308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255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“</a:t>
                      </a:r>
                      <a:r>
                        <a:rPr lang="en-US" dirty="0" err="1"/>
                        <a:t>Dio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è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dettagli</a:t>
                      </a:r>
                      <a:r>
                        <a:rPr lang="en-US" dirty="0"/>
                        <a:t>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Michelangelo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907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“Le bon Dieu </a:t>
                      </a:r>
                      <a:r>
                        <a:rPr kumimoji="0" lang="en-US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</a:t>
                      </a:r>
                      <a:r>
                        <a:rPr kumimoji="0" lang="en-US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dans le </a:t>
                      </a:r>
                      <a:r>
                        <a:rPr kumimoji="0" lang="en-US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détail</a:t>
                      </a:r>
                      <a:r>
                        <a:rPr kumimoji="0" lang="en-US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Gustav Flaubert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34860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“Der </a:t>
                      </a:r>
                      <a:r>
                        <a:rPr kumimoji="0" lang="en-US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liebe</a:t>
                      </a:r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Gott </a:t>
                      </a:r>
                      <a:r>
                        <a:rPr kumimoji="0" lang="en-US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steckt</a:t>
                      </a:r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</a:t>
                      </a:r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detail”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Ludwig </a:t>
                      </a:r>
                      <a:r>
                        <a:rPr lang="en-US" dirty="0" err="1"/>
                        <a:t>Mies</a:t>
                      </a:r>
                      <a:r>
                        <a:rPr lang="en-US" dirty="0"/>
                        <a:t> van der </a:t>
                      </a:r>
                      <a:r>
                        <a:rPr lang="en-US" dirty="0" err="1"/>
                        <a:t>Rohe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4636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Aby Warburg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386475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6A35B-E13C-3B50-92E9-D1C0B48658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9EC85-2605-B9B6-4200-789BDA248E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04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0CB3D3-D40D-EE04-5615-D1F3BBB0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as tutor for both students and instructors</a:t>
            </a:r>
          </a:p>
        </p:txBody>
      </p:sp>
      <p:pic>
        <p:nvPicPr>
          <p:cNvPr id="3" name="Picture Placeholder 2" descr="Screens screenshot of a chat&#10;&#10;Description automatically generated with low confidence">
            <a:extLst>
              <a:ext uri="{FF2B5EF4-FFF2-40B4-BE49-F238E27FC236}">
                <a16:creationId xmlns:a16="http://schemas.microsoft.com/office/drawing/2014/main" id="{EB77A6EF-A8E7-A2E0-5981-8171209A11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2484776" y="91440"/>
            <a:ext cx="7814457" cy="438912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121F9-1E28-3C93-6A4B-99F662DC5A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7F4F1-6ECE-E717-F8BF-F95A49007D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ECE938-66F5-75E7-AA5D-DF6F45D181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Khan Academy Khanmigo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51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302A-C1E7-E81E-BC84-468457723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as illustrator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36CD4-9EC2-B32C-682F-EC6F32A502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99B9D7-5296-E139-F4AD-01F7CA0773A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4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8707C4-03BC-B642-AD2D-93DEE86577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8800" y="1700123"/>
            <a:ext cx="10972800" cy="1200329"/>
          </a:xfrm>
        </p:spPr>
        <p:txBody>
          <a:bodyPr/>
          <a:lstStyle/>
          <a:p>
            <a:r>
              <a:rPr lang="en-US" dirty="0"/>
              <a:t>Create an illustration of a female  senior citizen, dressed casually, attending a Zoom presentation about  the art colonies of Cape Ann, Massachusetts </a:t>
            </a:r>
          </a:p>
        </p:txBody>
      </p:sp>
      <p:pic>
        <p:nvPicPr>
          <p:cNvPr id="6" name="Picture 5" descr="A picture containing person, human face, fashion accessory, clothing&#10;&#10;Description automatically generated">
            <a:extLst>
              <a:ext uri="{FF2B5EF4-FFF2-40B4-BE49-F238E27FC236}">
                <a16:creationId xmlns:a16="http://schemas.microsoft.com/office/drawing/2014/main" id="{D5B9C7EC-4442-A5A8-1A24-77252FA2D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43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38941-C0D6-CED8-D07F-BF06861491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God is in the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F2004-B646-904F-F848-C57AA3D178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9B5EFE2-7308-44BC-8086-7F689D54B9C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5C463EE-C132-922B-83D5-AFBD8F01C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8" name="Bing Image Create.mp4">
            <a:hlinkClick r:id="" action="ppaction://media"/>
            <a:extLst>
              <a:ext uri="{FF2B5EF4-FFF2-40B4-BE49-F238E27FC236}">
                <a16:creationId xmlns:a16="http://schemas.microsoft.com/office/drawing/2014/main" id="{EBAA537D-B89F-1242-7431-5490B77674EC}"/>
              </a:ext>
            </a:extLst>
          </p:cNvPr>
          <p:cNvPicPr>
            <a:picLocks noGrp="1" noChangeAspect="1"/>
          </p:cNvPicPr>
          <p:nvPr>
            <p:ph sz="quarter" idx="1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4800" y="795338"/>
            <a:ext cx="6321425" cy="3556000"/>
          </a:xfrm>
        </p:spPr>
      </p:pic>
    </p:spTree>
    <p:extLst>
      <p:ext uri="{BB962C8B-B14F-4D97-AF65-F5344CB8AC3E}">
        <p14:creationId xmlns:p14="http://schemas.microsoft.com/office/powerpoint/2010/main" val="1258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FF28F-126E-EB98-E3EC-8F7B0158B18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59289-94DF-6A8B-F101-8695A92CCB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3318A-3C08-D44E-E72E-328230FC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on your phone</a:t>
            </a:r>
          </a:p>
        </p:txBody>
      </p:sp>
      <p:pic>
        <p:nvPicPr>
          <p:cNvPr id="7" name="iosChatGPT.mp4">
            <a:hlinkClick r:id="" action="ppaction://media"/>
            <a:extLst>
              <a:ext uri="{FF2B5EF4-FFF2-40B4-BE49-F238E27FC236}">
                <a16:creationId xmlns:a16="http://schemas.microsoft.com/office/drawing/2014/main" id="{85655B85-DFD6-A54A-FFB3-2279FA439482}"/>
              </a:ext>
            </a:extLst>
          </p:cNvPr>
          <p:cNvPicPr>
            <a:picLocks noGrp="1" noChangeAspect="1"/>
          </p:cNvPicPr>
          <p:nvPr>
            <p:ph sz="quarter" idx="1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4800" y="795338"/>
            <a:ext cx="6321425" cy="3556000"/>
          </a:xfrm>
        </p:spPr>
      </p:pic>
    </p:spTree>
    <p:extLst>
      <p:ext uri="{BB962C8B-B14F-4D97-AF65-F5344CB8AC3E}">
        <p14:creationId xmlns:p14="http://schemas.microsoft.com/office/powerpoint/2010/main" val="40487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20358-D72D-40F1-A050-2ADD7DB5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as physician’s assistant</a:t>
            </a:r>
          </a:p>
        </p:txBody>
      </p:sp>
      <p:pic>
        <p:nvPicPr>
          <p:cNvPr id="7" name="Picture Placeholder 6" descr="A picture containing diagram, plot&#10;&#10;Description automatically generated">
            <a:extLst>
              <a:ext uri="{FF2B5EF4-FFF2-40B4-BE49-F238E27FC236}">
                <a16:creationId xmlns:a16="http://schemas.microsoft.com/office/drawing/2014/main" id="{C4C00BAA-B8DE-854B-C59B-DBC3F9E645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708392" y="182880"/>
            <a:ext cx="10771632" cy="457047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AB8E0-BBEE-3228-CF15-53ECAFC04B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9BB3C-7286-CBBA-C0F5-3E1D1236AB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2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D2F07-F0ED-F6C1-144E-43FCBBDF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as a lawyer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55954F-7B14-1AC8-FCBC-5FD1DD5790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>
                <a:hlinkClick r:id="rId3"/>
              </a:rPr>
              <a:t>custom AI </a:t>
            </a:r>
            <a:r>
              <a:rPr lang="en-US" dirty="0"/>
              <a:t>to assist with day-to-day legal tasks</a:t>
            </a:r>
          </a:p>
          <a:p>
            <a:r>
              <a:rPr lang="en-US" dirty="0"/>
              <a:t>Prepare a </a:t>
            </a:r>
            <a:r>
              <a:rPr lang="en-US" dirty="0">
                <a:hlinkClick r:id="rId4"/>
              </a:rPr>
              <a:t>winning defense </a:t>
            </a:r>
            <a:r>
              <a:rPr lang="en-US" dirty="0"/>
              <a:t>against a questionable parking ticket. </a:t>
            </a:r>
            <a:br>
              <a:rPr lang="en-US" dirty="0"/>
            </a:br>
            <a:r>
              <a:rPr lang="en-US" dirty="0"/>
              <a:t>“This is a persuasive defense,” he judge wrote. “Respondent submits credible testimony and documentary evidence demonstrating that the vehicle was not in violation . . . Summons dismissed.”</a:t>
            </a:r>
          </a:p>
          <a:p>
            <a:r>
              <a:rPr lang="en-US" dirty="0"/>
              <a:t>Disruption may come as the result of </a:t>
            </a:r>
            <a:r>
              <a:rPr lang="en-US" dirty="0">
                <a:hlinkClick r:id="rId5"/>
              </a:rPr>
              <a:t>shift from billable hours to payments-for-work-done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46EB6-3D9D-589D-F14A-D5F37BB6FF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F9E2C-2875-C510-8DA3-8E033E3840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8</a:t>
            </a:fld>
            <a:endParaRPr lang="en-US"/>
          </a:p>
        </p:txBody>
      </p:sp>
      <p:pic>
        <p:nvPicPr>
          <p:cNvPr id="12" name="Content Placeholder 11" descr="Cartoon of 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F2FCED3-D35B-EE76-6961-74D0436375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971675" y="1468163"/>
            <a:ext cx="2933700" cy="4572000"/>
          </a:xfrm>
        </p:spPr>
      </p:pic>
    </p:spTree>
    <p:extLst>
      <p:ext uri="{BB962C8B-B14F-4D97-AF65-F5344CB8AC3E}">
        <p14:creationId xmlns:p14="http://schemas.microsoft.com/office/powerpoint/2010/main" val="235478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AEB1A-1488-6A48-33E8-6A45DEBF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9BF1DE5-4EC6-B5C4-C0F8-4A331B2D8B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777870"/>
              </p:ext>
            </p:extLst>
          </p:nvPr>
        </p:nvGraphicFramePr>
        <p:xfrm>
          <a:off x="609600" y="1600200"/>
          <a:ext cx="109728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3376">
                  <a:extLst>
                    <a:ext uri="{9D8B030D-6E8A-4147-A177-3AD203B41FA5}">
                      <a16:colId xmlns:a16="http://schemas.microsoft.com/office/drawing/2014/main" val="2367340170"/>
                    </a:ext>
                  </a:extLst>
                </a:gridCol>
                <a:gridCol w="3304346">
                  <a:extLst>
                    <a:ext uri="{9D8B030D-6E8A-4147-A177-3AD203B41FA5}">
                      <a16:colId xmlns:a16="http://schemas.microsoft.com/office/drawing/2014/main" val="2236721966"/>
                    </a:ext>
                  </a:extLst>
                </a:gridCol>
                <a:gridCol w="4985078">
                  <a:extLst>
                    <a:ext uri="{9D8B030D-6E8A-4147-A177-3AD203B41FA5}">
                      <a16:colId xmlns:a16="http://schemas.microsoft.com/office/drawing/2014/main" val="98151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551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ChatGPT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https://</a:t>
                      </a:r>
                      <a:r>
                        <a:rPr lang="en-US" dirty="0" err="1"/>
                        <a:t>chat.openai.com</a:t>
                      </a:r>
                      <a:r>
                        <a:rPr lang="en-US" dirty="0"/>
                        <a:t>/?model=gpt-4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13167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Image creation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Bing Image Creator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hlinkClick r:id="rId2"/>
                        </a:rPr>
                        <a:t>https://www.bing.com/images/create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4531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Midjourney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https://</a:t>
                      </a:r>
                      <a:r>
                        <a:rPr lang="en-US" dirty="0" err="1"/>
                        <a:t>docs.midjourney.com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610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Khan Academy Khanmigo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https://www.khanacademy.org/profile/me/khanmigo/activities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030004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13F68-7ACC-AF79-B2FD-04310BA4A6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God is in the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C985-9DFD-D678-82A0-642C1735C0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88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SE">
  <a:themeElements>
    <a:clrScheme name="WISE">
      <a:dk1>
        <a:srgbClr val="0052BB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L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FAD6E7D-CDF7-A24F-A6A8-34318A1975C3}" vid="{3533952B-D5C1-AE4A-BCD6-117FA4795E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WISE</Template>
  <TotalTime>7483</TotalTime>
  <Words>461</Words>
  <Application>Microsoft Macintosh PowerPoint</Application>
  <PresentationFormat>Widescreen</PresentationFormat>
  <Paragraphs>73</Paragraphs>
  <Slides>12</Slides>
  <Notes>4</Notes>
  <HiddenSlides>1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Century Gothic</vt:lpstr>
      <vt:lpstr>gg sans</vt:lpstr>
      <vt:lpstr>Guardian TextSans Web</vt:lpstr>
      <vt:lpstr>Verdana</vt:lpstr>
      <vt:lpstr>Wingdings 2</vt:lpstr>
      <vt:lpstr>Wingdings 3</vt:lpstr>
      <vt:lpstr>WISE</vt:lpstr>
      <vt:lpstr>God is in the Details</vt:lpstr>
      <vt:lpstr>About that phrase, “God is in the detail(s)”</vt:lpstr>
      <vt:lpstr>AI as tutor for both students and instructors</vt:lpstr>
      <vt:lpstr>AI as illustrator</vt:lpstr>
      <vt:lpstr>How it works</vt:lpstr>
      <vt:lpstr>AI on your phone</vt:lpstr>
      <vt:lpstr>AI as physician’s assistant</vt:lpstr>
      <vt:lpstr>AI as a lawyer</vt:lpstr>
      <vt:lpstr>Resources</vt:lpstr>
      <vt:lpstr>AI is coming to Zoom</vt:lpstr>
      <vt:lpstr>Questions</vt:lpstr>
      <vt:lpstr>Notes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is in the Details</dc:title>
  <dc:creator>Karl Hakkarainen</dc:creator>
  <cp:lastModifiedBy>Karl Hakkarainen</cp:lastModifiedBy>
  <cp:revision>1</cp:revision>
  <dcterms:created xsi:type="dcterms:W3CDTF">2023-05-07T12:34:42Z</dcterms:created>
  <dcterms:modified xsi:type="dcterms:W3CDTF">2023-05-25T10:23:29Z</dcterms:modified>
</cp:coreProperties>
</file>